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23" r:id="rId2"/>
    <p:sldId id="322" r:id="rId3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CC99"/>
    <a:srgbClr val="FFCC66"/>
    <a:srgbClr val="99FFCC"/>
    <a:srgbClr val="66FFFF"/>
    <a:srgbClr val="000066"/>
    <a:srgbClr val="FF66CC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51" autoAdjust="0"/>
    <p:restoredTop sz="90884" autoAdjust="0"/>
  </p:normalViewPr>
  <p:slideViewPr>
    <p:cSldViewPr>
      <p:cViewPr varScale="1">
        <p:scale>
          <a:sx n="111" d="100"/>
          <a:sy n="111" d="100"/>
        </p:scale>
        <p:origin x="1120" y="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28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88E3F38E-E12C-4499-9D88-70FBE276AFE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5" name="Rectangle 3">
            <a:extLst>
              <a:ext uri="{FF2B5EF4-FFF2-40B4-BE49-F238E27FC236}">
                <a16:creationId xmlns:a16="http://schemas.microsoft.com/office/drawing/2014/main" id="{0B226FB8-E0C9-4FDB-B3DD-51549AC8B4A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6" name="Rectangle 4">
            <a:extLst>
              <a:ext uri="{FF2B5EF4-FFF2-40B4-BE49-F238E27FC236}">
                <a16:creationId xmlns:a16="http://schemas.microsoft.com/office/drawing/2014/main" id="{128A3C7E-BDD1-45EA-986D-AC70C2E83BE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7" name="Rectangle 5">
            <a:extLst>
              <a:ext uri="{FF2B5EF4-FFF2-40B4-BE49-F238E27FC236}">
                <a16:creationId xmlns:a16="http://schemas.microsoft.com/office/drawing/2014/main" id="{E744D244-F281-409E-8E0A-B64A5530E50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BA8CF38-7C82-4379-8C2C-94F5E8A80F0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F7792B3E-4778-46D4-B9B8-A92E9539A50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06FBB3F4-A9CB-4911-8A75-3FC370A5510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7D67809-702B-4270-9BAF-174670E198F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5" name="Rectangle 5">
            <a:extLst>
              <a:ext uri="{FF2B5EF4-FFF2-40B4-BE49-F238E27FC236}">
                <a16:creationId xmlns:a16="http://schemas.microsoft.com/office/drawing/2014/main" id="{CBF7840D-76D3-4678-85FE-681BF86DF8D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92166" name="Rectangle 6">
            <a:extLst>
              <a:ext uri="{FF2B5EF4-FFF2-40B4-BE49-F238E27FC236}">
                <a16:creationId xmlns:a16="http://schemas.microsoft.com/office/drawing/2014/main" id="{B97DF824-FDB9-4B61-85B9-050B8C51AF5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67" name="Rectangle 7">
            <a:extLst>
              <a:ext uri="{FF2B5EF4-FFF2-40B4-BE49-F238E27FC236}">
                <a16:creationId xmlns:a16="http://schemas.microsoft.com/office/drawing/2014/main" id="{6611DEF8-5A7F-4F70-8C48-599BDB4DAF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56D66B4-696B-43B0-BC42-92D154925BE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 1">
            <a:extLst>
              <a:ext uri="{FF2B5EF4-FFF2-40B4-BE49-F238E27FC236}">
                <a16:creationId xmlns:a16="http://schemas.microsoft.com/office/drawing/2014/main" id="{9562CC84-F9EF-4CE0-9E2E-5088CEE50FC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ノート プレースホルダ 2">
            <a:extLst>
              <a:ext uri="{FF2B5EF4-FFF2-40B4-BE49-F238E27FC236}">
                <a16:creationId xmlns:a16="http://schemas.microsoft.com/office/drawing/2014/main" id="{BC4ECFD0-07DD-4A98-9B6D-C6E1F9499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5124" name="スライド番号プレースホルダ 3">
            <a:extLst>
              <a:ext uri="{FF2B5EF4-FFF2-40B4-BE49-F238E27FC236}">
                <a16:creationId xmlns:a16="http://schemas.microsoft.com/office/drawing/2014/main" id="{F7B429F5-0F7D-41BC-AE77-9C048AF4753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CE46CDB8-4BDE-4E50-B730-EA403633BB7D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 1">
            <a:extLst>
              <a:ext uri="{FF2B5EF4-FFF2-40B4-BE49-F238E27FC236}">
                <a16:creationId xmlns:a16="http://schemas.microsoft.com/office/drawing/2014/main" id="{072E1E28-FE68-4E67-81CB-9FA35D8C5B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 2">
            <a:extLst>
              <a:ext uri="{FF2B5EF4-FFF2-40B4-BE49-F238E27FC236}">
                <a16:creationId xmlns:a16="http://schemas.microsoft.com/office/drawing/2014/main" id="{C3A9B095-CFC6-4856-9214-8373B1C73A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7172" name="スライド番号プレースホルダ 3">
            <a:extLst>
              <a:ext uri="{FF2B5EF4-FFF2-40B4-BE49-F238E27FC236}">
                <a16:creationId xmlns:a16="http://schemas.microsoft.com/office/drawing/2014/main" id="{719FD773-7F45-4A89-A389-000EA47B62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5F298E0A-C5AF-492E-9C34-A950A8D78E41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84503E-5D89-4499-9BCE-FBB1DFE3C5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624BDD9-B4BB-4DC4-80AA-4FDA690796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0DE759B-DF2A-4269-9227-139F0E4A5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BDE4E2-89DB-471E-A3F5-1DD1272D5F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33669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D6B7C57-58E4-4DC7-BE76-A468BA99F9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32EDC63-7131-440E-BED9-85C3B35B2D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AA61F6-1CA3-4DEA-AFCE-39AA6A6575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AC3D6-5482-4179-B2D5-1EEBD2867D9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889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B3B0C0B-3F94-4745-B02D-0D528C4E88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CB40B4-DB5D-42B7-8F00-DC6EFC5567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69A236A-47FC-4141-A980-4046FBD7C0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FC39A-DB8A-4AB8-91A0-1A55D05BE3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9263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39BDA14-AACE-4595-926F-22C04F2DDA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F6550A-A92A-4CC5-9798-B6B6858B9E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B43601-CA86-4A01-81ED-5D6946F4C7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FF1164-138E-4032-96CE-4727AE22E8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52650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7DF560-2B7A-4D31-8A3B-ABDD5FB117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658989C-674E-4602-A835-122867FCD7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91EFE4-5CD2-4F26-A641-E26E7AB429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2FB00-FC2D-4A5B-BDA8-92D1BC2D696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233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608F0C-4A00-44E0-A0AE-867E6AD2B6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157CD5-8475-4411-B7B0-807BC52A91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7A7298A-AF3B-44A7-9578-5A89B6B8D2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B0D83-30B2-4D10-8EC3-08FC74A7E1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6027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91EC0A7-384A-4CE4-BB99-D836EFF082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5368E1-5CDC-40E2-AA81-5A823558B9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A72468D-FBAF-48D5-ABB4-AB53E2CBF2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D19CC6-53AC-452D-BA44-7DC2A12739B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42679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7100FDC-A139-4E1B-91B5-BD6FF84BD7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F93A2C0-0A0F-4502-A1DF-DBEC982D1A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0C3B543-B8FE-49FB-A41A-BF280C685B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4B4C6-95C1-4A84-8E8E-627C6A31BE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3069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AA597CE-7F0F-48C9-B78C-03DF797836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19D5CB2-986A-4A99-8670-64A54C53DF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B58BA3B-21DD-4705-B6D9-359F516CE5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4D1F4-652D-41C5-9159-BA6C9B0D3B2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2075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BB874BE-0794-41A0-95CC-13C7E0EFD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818DD5-F97B-4192-A4B0-2072CC2CE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5A76E0-DE1F-4A21-BB8D-4157A6B6E2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02B58-C59C-4209-A739-F5916CEF40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8690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A688BE-E29A-4F3D-8FA5-B0F3C7C0A8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F8ACED-2C10-4202-9302-17262679BA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AD16253-D487-453E-B9A1-AB9E6DE920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EED11-B685-49DE-A8E1-5731A2DB805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5006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D18EBB7-922C-49EC-B373-E37B947F0F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67DCA79-13BD-4E53-A583-1B6D4C4A7F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A1C8931-4838-4D02-96F9-166F5BFFCFD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474DEF-4DD0-4208-BBCA-BBC913CC657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C92B8EE-025D-4E51-91E0-B7CA4A4AC17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69CC207-E995-44B2-8909-34839D1097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00A9C50A-E4BF-42C3-A2DE-B6B6581D612B}"/>
              </a:ext>
            </a:extLst>
          </p:cNvPr>
          <p:cNvSpPr/>
          <p:nvPr/>
        </p:nvSpPr>
        <p:spPr bwMode="auto">
          <a:xfrm>
            <a:off x="323850" y="5661025"/>
            <a:ext cx="8496300" cy="108108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69634" name="Rectangle 1026">
            <a:extLst>
              <a:ext uri="{FF2B5EF4-FFF2-40B4-BE49-F238E27FC236}">
                <a16:creationId xmlns:a16="http://schemas.microsoft.com/office/drawing/2014/main" id="{E8AAAE92-A7D6-4344-A0A8-BAB33FAAD9A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" y="1628775"/>
            <a:ext cx="8839200" cy="1008063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</a:t>
            </a: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における・・・・・・・・・</a:t>
            </a:r>
          </a:p>
        </p:txBody>
      </p:sp>
      <p:sp>
        <p:nvSpPr>
          <p:cNvPr id="4100" name="Rectangle 1027">
            <a:extLst>
              <a:ext uri="{FF2B5EF4-FFF2-40B4-BE49-F238E27FC236}">
                <a16:creationId xmlns:a16="http://schemas.microsoft.com/office/drawing/2014/main" id="{D6F1DCCE-9414-46A0-9D00-334590DC642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4800" y="3644900"/>
            <a:ext cx="8534400" cy="1676400"/>
          </a:xfrm>
        </p:spPr>
        <p:txBody>
          <a:bodyPr/>
          <a:lstStyle/>
          <a:p>
            <a:pPr eaLnBrk="1" hangingPunct="1"/>
            <a:r>
              <a:rPr lang="ja-JP" altLang="en-US" sz="2400"/>
              <a:t>日本リウマチ大学医学部</a:t>
            </a:r>
          </a:p>
          <a:p>
            <a:pPr eaLnBrk="1" hangingPunct="1"/>
            <a:endParaRPr lang="ja-JP" altLang="en-US" sz="1000"/>
          </a:p>
          <a:p>
            <a:pPr eaLnBrk="1" hangingPunct="1"/>
            <a:r>
              <a:rPr lang="ja-JP" altLang="en-US" sz="2800"/>
              <a:t>山田　太郎</a:t>
            </a:r>
          </a:p>
        </p:txBody>
      </p:sp>
      <p:sp>
        <p:nvSpPr>
          <p:cNvPr id="4101" name="Rectangle 1028">
            <a:extLst>
              <a:ext uri="{FF2B5EF4-FFF2-40B4-BE49-F238E27FC236}">
                <a16:creationId xmlns:a16="http://schemas.microsoft.com/office/drawing/2014/main" id="{E98EB9F0-BBF6-45DB-8F88-31BD12E006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88900"/>
            <a:ext cx="4249167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>
                <a:latin typeface="ＭＳ Ｐゴシック" panose="020B0600070205080204" pitchFamily="50" charset="-128"/>
              </a:rPr>
              <a:t>第</a:t>
            </a:r>
            <a:r>
              <a:rPr lang="en-US" altLang="ja-JP" sz="1600" b="1" dirty="0">
                <a:latin typeface="ＭＳ Ｐゴシック" panose="020B0600070205080204" pitchFamily="50" charset="-128"/>
              </a:rPr>
              <a:t>36</a:t>
            </a:r>
            <a:r>
              <a:rPr lang="ja-JP" altLang="en-US" sz="1600" b="1">
                <a:latin typeface="ＭＳ Ｐゴシック" panose="020B0600070205080204" pitchFamily="50" charset="-128"/>
              </a:rPr>
              <a:t>回日本リウマチ学会　中部支部学術集会</a:t>
            </a:r>
            <a:endParaRPr lang="ja-JP" altLang="en-US" sz="1600" b="1" dirty="0">
              <a:latin typeface="ＭＳ Ｐゴシック" panose="020B0600070205080204" pitchFamily="50" charset="-128"/>
            </a:endParaRPr>
          </a:p>
        </p:txBody>
      </p:sp>
      <p:cxnSp>
        <p:nvCxnSpPr>
          <p:cNvPr id="4102" name="直線コネクタ 7">
            <a:extLst>
              <a:ext uri="{FF2B5EF4-FFF2-40B4-BE49-F238E27FC236}">
                <a16:creationId xmlns:a16="http://schemas.microsoft.com/office/drawing/2014/main" id="{35A845DC-60CF-4E4E-AC56-8781EC44A7E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8775" y="5516563"/>
            <a:ext cx="84264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サブタイトル 2">
            <a:extLst>
              <a:ext uri="{FF2B5EF4-FFF2-40B4-BE49-F238E27FC236}">
                <a16:creationId xmlns:a16="http://schemas.microsoft.com/office/drawing/2014/main" id="{B526635F-14AB-425C-AEA5-EF671CC35F88}"/>
              </a:ext>
            </a:extLst>
          </p:cNvPr>
          <p:cNvSpPr txBox="1">
            <a:spLocks/>
          </p:cNvSpPr>
          <p:nvPr/>
        </p:nvSpPr>
        <p:spPr bwMode="auto">
          <a:xfrm>
            <a:off x="1854200" y="6237288"/>
            <a:ext cx="54356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normAutofit fontScale="92500"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※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この演題に関連し、開示すべき</a:t>
            </a: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COI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関係にある企業などはありません。</a:t>
            </a:r>
          </a:p>
        </p:txBody>
      </p:sp>
      <p:sp>
        <p:nvSpPr>
          <p:cNvPr id="4104" name="サブタイトル 2">
            <a:extLst>
              <a:ext uri="{FF2B5EF4-FFF2-40B4-BE49-F238E27FC236}">
                <a16:creationId xmlns:a16="http://schemas.microsoft.com/office/drawing/2014/main" id="{69FC1CAA-978E-4564-B8C8-08DE56CC734E}"/>
              </a:ext>
            </a:extLst>
          </p:cNvPr>
          <p:cNvSpPr txBox="1">
            <a:spLocks/>
          </p:cNvSpPr>
          <p:nvPr/>
        </p:nvSpPr>
        <p:spPr bwMode="auto">
          <a:xfrm>
            <a:off x="1476375" y="5732463"/>
            <a:ext cx="640873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1800" b="1">
                <a:solidFill>
                  <a:srgbClr val="000099"/>
                </a:solidFill>
              </a:rPr>
              <a:t>利益相反の有無　：　無</a:t>
            </a:r>
          </a:p>
        </p:txBody>
      </p:sp>
      <p:sp>
        <p:nvSpPr>
          <p:cNvPr id="13" name="テキスト ボックス 9">
            <a:extLst>
              <a:ext uri="{FF2B5EF4-FFF2-40B4-BE49-F238E27FC236}">
                <a16:creationId xmlns:a16="http://schemas.microsoft.com/office/drawing/2014/main" id="{A4548C11-1B78-43D0-92DB-301506A6D9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6913" y="0"/>
            <a:ext cx="827087" cy="3381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様式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  <a:latin typeface="ＭＳ 明朝" pitchFamily="17" charset="-128"/>
                <a:ea typeface="ＭＳ 明朝" pitchFamily="17" charset="-128"/>
              </a:rPr>
              <a:t>２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－</a:t>
            </a:r>
            <a:r>
              <a:rPr lang="en-US" altLang="ja-JP" sz="800" dirty="0">
                <a:solidFill>
                  <a:schemeClr val="bg1">
                    <a:lumMod val="95000"/>
                  </a:schemeClr>
                </a:solidFill>
              </a:rPr>
              <a:t>A</a:t>
            </a:r>
          </a:p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（口演発表用）</a:t>
            </a:r>
            <a:endParaRPr lang="en-US" altLang="ja-JP" sz="8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F876074C-C91E-4AC4-B37A-6F6455979D38}"/>
              </a:ext>
            </a:extLst>
          </p:cNvPr>
          <p:cNvSpPr/>
          <p:nvPr/>
        </p:nvSpPr>
        <p:spPr bwMode="auto">
          <a:xfrm>
            <a:off x="323850" y="5661025"/>
            <a:ext cx="8496300" cy="108108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69634" name="Rectangle 1026">
            <a:extLst>
              <a:ext uri="{FF2B5EF4-FFF2-40B4-BE49-F238E27FC236}">
                <a16:creationId xmlns:a16="http://schemas.microsoft.com/office/drawing/2014/main" id="{1F0F2EFF-1543-4A14-8B44-1CEF1F20701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" y="1628775"/>
            <a:ext cx="8839200" cy="1008063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</a:t>
            </a: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における・・・・・・・・・</a:t>
            </a:r>
          </a:p>
        </p:txBody>
      </p:sp>
      <p:sp>
        <p:nvSpPr>
          <p:cNvPr id="6148" name="Rectangle 1027">
            <a:extLst>
              <a:ext uri="{FF2B5EF4-FFF2-40B4-BE49-F238E27FC236}">
                <a16:creationId xmlns:a16="http://schemas.microsoft.com/office/drawing/2014/main" id="{4CF7E012-81B2-43FE-AAAE-EB9780ED634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4800" y="3644900"/>
            <a:ext cx="8534400" cy="1676400"/>
          </a:xfrm>
        </p:spPr>
        <p:txBody>
          <a:bodyPr/>
          <a:lstStyle/>
          <a:p>
            <a:pPr eaLnBrk="1" hangingPunct="1"/>
            <a:r>
              <a:rPr lang="ja-JP" altLang="en-US" sz="2400"/>
              <a:t>日本リウマチ大学医学部</a:t>
            </a:r>
          </a:p>
          <a:p>
            <a:pPr eaLnBrk="1" hangingPunct="1"/>
            <a:endParaRPr lang="ja-JP" altLang="en-US" sz="1000"/>
          </a:p>
          <a:p>
            <a:pPr eaLnBrk="1" hangingPunct="1"/>
            <a:r>
              <a:rPr lang="ja-JP" altLang="en-US" sz="2800"/>
              <a:t>山田　太郎</a:t>
            </a:r>
          </a:p>
        </p:txBody>
      </p:sp>
      <p:cxnSp>
        <p:nvCxnSpPr>
          <p:cNvPr id="6149" name="直線コネクタ 7">
            <a:extLst>
              <a:ext uri="{FF2B5EF4-FFF2-40B4-BE49-F238E27FC236}">
                <a16:creationId xmlns:a16="http://schemas.microsoft.com/office/drawing/2014/main" id="{B543CF22-0C8C-4647-912B-AD2761FBC83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8775" y="5516563"/>
            <a:ext cx="84264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サブタイトル 2">
            <a:extLst>
              <a:ext uri="{FF2B5EF4-FFF2-40B4-BE49-F238E27FC236}">
                <a16:creationId xmlns:a16="http://schemas.microsoft.com/office/drawing/2014/main" id="{94BB5554-07C2-4921-BE2D-9745AABD4D9B}"/>
              </a:ext>
            </a:extLst>
          </p:cNvPr>
          <p:cNvSpPr txBox="1">
            <a:spLocks/>
          </p:cNvSpPr>
          <p:nvPr/>
        </p:nvSpPr>
        <p:spPr bwMode="auto">
          <a:xfrm>
            <a:off x="2239963" y="6092825"/>
            <a:ext cx="4779962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normAutofit fontScale="92500" lnSpcReduction="20000"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※</a:t>
            </a:r>
            <a:r>
              <a:rPr lang="ja-JP" altLang="en-US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この演題の発表に関連し、開示すべき</a:t>
            </a:r>
            <a:r>
              <a:rPr lang="en-US" altLang="ja-JP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CO I </a:t>
            </a:r>
            <a:r>
              <a:rPr lang="ja-JP" altLang="en-US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関係にある企業名：</a:t>
            </a:r>
            <a:endParaRPr lang="en-US" altLang="ja-JP" sz="1400" b="1" dirty="0">
              <a:solidFill>
                <a:schemeClr val="bg1">
                  <a:lumMod val="75000"/>
                </a:schemeClr>
              </a:solidFill>
              <a:latin typeface="Arial" charset="0"/>
              <a:ea typeface="ＭＳ Ｐゴシック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XXX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製薬株式会社、</a:t>
            </a: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XXX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製薬株式会社</a:t>
            </a:r>
          </a:p>
        </p:txBody>
      </p:sp>
      <p:sp>
        <p:nvSpPr>
          <p:cNvPr id="6151" name="サブタイトル 2">
            <a:extLst>
              <a:ext uri="{FF2B5EF4-FFF2-40B4-BE49-F238E27FC236}">
                <a16:creationId xmlns:a16="http://schemas.microsoft.com/office/drawing/2014/main" id="{BDF4E62E-0E18-4567-B9AE-CF8B9A85C2D9}"/>
              </a:ext>
            </a:extLst>
          </p:cNvPr>
          <p:cNvSpPr txBox="1">
            <a:spLocks/>
          </p:cNvSpPr>
          <p:nvPr/>
        </p:nvSpPr>
        <p:spPr bwMode="auto">
          <a:xfrm>
            <a:off x="1476375" y="5661025"/>
            <a:ext cx="640873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1800" b="1">
                <a:solidFill>
                  <a:srgbClr val="000099"/>
                </a:solidFill>
              </a:rPr>
              <a:t>利益相反の有無　：　有</a:t>
            </a:r>
          </a:p>
        </p:txBody>
      </p:sp>
      <p:sp>
        <p:nvSpPr>
          <p:cNvPr id="18" name="テキスト ボックス 9">
            <a:extLst>
              <a:ext uri="{FF2B5EF4-FFF2-40B4-BE49-F238E27FC236}">
                <a16:creationId xmlns:a16="http://schemas.microsoft.com/office/drawing/2014/main" id="{12C47B75-2578-405A-90E3-F0689B3551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6913" y="0"/>
            <a:ext cx="827087" cy="3381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様式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  <a:latin typeface="ＭＳ 明朝" pitchFamily="17" charset="-128"/>
                <a:ea typeface="ＭＳ 明朝" pitchFamily="17" charset="-128"/>
              </a:rPr>
              <a:t>２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－</a:t>
            </a:r>
            <a:r>
              <a:rPr lang="en-US" altLang="ja-JP" sz="800" dirty="0">
                <a:solidFill>
                  <a:schemeClr val="bg1">
                    <a:lumMod val="95000"/>
                  </a:schemeClr>
                </a:solidFill>
              </a:rPr>
              <a:t>B</a:t>
            </a:r>
          </a:p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（口演発表用）</a:t>
            </a:r>
            <a:endParaRPr lang="en-US" altLang="ja-JP" sz="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153" name="Rectangle 1028">
            <a:extLst>
              <a:ext uri="{FF2B5EF4-FFF2-40B4-BE49-F238E27FC236}">
                <a16:creationId xmlns:a16="http://schemas.microsoft.com/office/drawing/2014/main" id="{90CE5B88-DE3D-41CC-B1A9-77A551B72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88900"/>
            <a:ext cx="4177159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>
                <a:latin typeface="ＭＳ Ｐゴシック" panose="020B0600070205080204" pitchFamily="50" charset="-128"/>
              </a:rPr>
              <a:t>第</a:t>
            </a:r>
            <a:r>
              <a:rPr lang="en-US" altLang="ja-JP" sz="1600" b="1" dirty="0">
                <a:latin typeface="ＭＳ Ｐゴシック" panose="020B0600070205080204" pitchFamily="50" charset="-128"/>
              </a:rPr>
              <a:t>36</a:t>
            </a:r>
            <a:r>
              <a:rPr lang="ja-JP" altLang="en-US" sz="1600" b="1">
                <a:latin typeface="ＭＳ Ｐゴシック" panose="020B0600070205080204" pitchFamily="50" charset="-128"/>
              </a:rPr>
              <a:t>回日本リウマチ学会　中部支部学術集会</a:t>
            </a:r>
            <a:endParaRPr lang="ja-JP" altLang="en-US" sz="1600" b="1" dirty="0"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">
      <a:dk1>
        <a:srgbClr val="000000"/>
      </a:dk1>
      <a:lt1>
        <a:srgbClr val="FFFFFF"/>
      </a:lt1>
      <a:dk2>
        <a:srgbClr val="0000CC"/>
      </a:dk2>
      <a:lt2>
        <a:srgbClr val="FFFF00"/>
      </a:lt2>
      <a:accent1>
        <a:srgbClr val="FF9900"/>
      </a:accent1>
      <a:accent2>
        <a:srgbClr val="00FFFF"/>
      </a:accent2>
      <a:accent3>
        <a:srgbClr val="AAAAE2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5365</TotalTime>
  <Words>131</Words>
  <Application>Microsoft Macintosh PowerPoint</Application>
  <PresentationFormat>画面に合わせる (4:3)</PresentationFormat>
  <Paragraphs>21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ＭＳ 明朝</vt:lpstr>
      <vt:lpstr>Arial</vt:lpstr>
      <vt:lpstr>Times New Roman</vt:lpstr>
      <vt:lpstr>標準デザイン</vt:lpstr>
      <vt:lpstr>RAにおける・・・・・・・・・</vt:lpstr>
      <vt:lpstr>RAにおける・・・・・・・・・</vt:lpstr>
    </vt:vector>
  </TitlesOfParts>
  <Company>京都大学臨床免疫学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COIスライド</dc:title>
  <dc:creator>三森　経世</dc:creator>
  <cp:lastModifiedBy>Kidani Kaoru</cp:lastModifiedBy>
  <cp:revision>132</cp:revision>
  <cp:lastPrinted>2016-02-17T07:20:23Z</cp:lastPrinted>
  <dcterms:created xsi:type="dcterms:W3CDTF">2002-09-23T06:26:29Z</dcterms:created>
  <dcterms:modified xsi:type="dcterms:W3CDTF">2025-02-19T02:07:00Z</dcterms:modified>
</cp:coreProperties>
</file>