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3" r:id="rId2"/>
    <p:sldId id="322" r:id="rId3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69" autoAdjust="0"/>
    <p:restoredTop sz="90918" autoAdjust="0"/>
  </p:normalViewPr>
  <p:slideViewPr>
    <p:cSldViewPr showGuides="1">
      <p:cViewPr varScale="1">
        <p:scale>
          <a:sx n="57" d="100"/>
          <a:sy n="57" d="100"/>
        </p:scale>
        <p:origin x="200" y="4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8" d="100"/>
          <a:sy n="58" d="100"/>
        </p:scale>
        <p:origin x="-172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42F8C03B-F962-BC9E-5D7B-FF3AC40850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712B8A26-E73C-C7BD-DBC4-A09FAA09101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6" name="Rectangle 4">
            <a:extLst>
              <a:ext uri="{FF2B5EF4-FFF2-40B4-BE49-F238E27FC236}">
                <a16:creationId xmlns:a16="http://schemas.microsoft.com/office/drawing/2014/main" id="{3D6890B0-8FD0-74D5-4D58-ED25AB82E7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1797" name="Rectangle 5">
            <a:extLst>
              <a:ext uri="{FF2B5EF4-FFF2-40B4-BE49-F238E27FC236}">
                <a16:creationId xmlns:a16="http://schemas.microsoft.com/office/drawing/2014/main" id="{504EC433-C16B-B867-DDAA-D051DBBB82C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B52F3BA-5806-7C47-A012-336CDE60A5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9AFA3A52-8092-0C8B-02A7-09400146D4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38E549CC-E447-CE5D-49BE-2B249340B33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2449A38-9AFA-80D5-8E4E-C9C1C837D9B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5" name="Rectangle 5">
            <a:extLst>
              <a:ext uri="{FF2B5EF4-FFF2-40B4-BE49-F238E27FC236}">
                <a16:creationId xmlns:a16="http://schemas.microsoft.com/office/drawing/2014/main" id="{5FA1B89A-6E4F-345E-E8D5-67B79FE754B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92166" name="Rectangle 6">
            <a:extLst>
              <a:ext uri="{FF2B5EF4-FFF2-40B4-BE49-F238E27FC236}">
                <a16:creationId xmlns:a16="http://schemas.microsoft.com/office/drawing/2014/main" id="{2DDD9749-F8A8-0B82-CB1B-7D4FB1D998E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2167" name="Rectangle 7">
            <a:extLst>
              <a:ext uri="{FF2B5EF4-FFF2-40B4-BE49-F238E27FC236}">
                <a16:creationId xmlns:a16="http://schemas.microsoft.com/office/drawing/2014/main" id="{36302438-BB05-D381-2AE7-09A5A5ECF4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69293D2-60C8-3C48-A716-E450E211D44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 1">
            <a:extLst>
              <a:ext uri="{FF2B5EF4-FFF2-40B4-BE49-F238E27FC236}">
                <a16:creationId xmlns:a16="http://schemas.microsoft.com/office/drawing/2014/main" id="{572FD977-3B28-184E-3C47-56828A8D5B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3" name="ノート プレースホルダ 2">
            <a:extLst>
              <a:ext uri="{FF2B5EF4-FFF2-40B4-BE49-F238E27FC236}">
                <a16:creationId xmlns:a16="http://schemas.microsoft.com/office/drawing/2014/main" id="{45267F7D-88DD-2B29-226E-666D38B27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124" name="スライド番号プレースホルダ 3">
            <a:extLst>
              <a:ext uri="{FF2B5EF4-FFF2-40B4-BE49-F238E27FC236}">
                <a16:creationId xmlns:a16="http://schemas.microsoft.com/office/drawing/2014/main" id="{73315E3C-9303-003F-9DFA-0DDEB98EBB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2E6CDBE-86AC-104C-8E0B-A2F0F6F5D310}" type="slidenum">
              <a:rPr lang="en-US" altLang="ja-JP"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 1">
            <a:extLst>
              <a:ext uri="{FF2B5EF4-FFF2-40B4-BE49-F238E27FC236}">
                <a16:creationId xmlns:a16="http://schemas.microsoft.com/office/drawing/2014/main" id="{547A1E32-E6D7-0496-6F36-82F6D217395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7171" name="ノート プレースホルダ 2">
            <a:extLst>
              <a:ext uri="{FF2B5EF4-FFF2-40B4-BE49-F238E27FC236}">
                <a16:creationId xmlns:a16="http://schemas.microsoft.com/office/drawing/2014/main" id="{46E49090-6CBC-C025-DB6B-207183961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7172" name="スライド番号プレースホルダ 3">
            <a:extLst>
              <a:ext uri="{FF2B5EF4-FFF2-40B4-BE49-F238E27FC236}">
                <a16:creationId xmlns:a16="http://schemas.microsoft.com/office/drawing/2014/main" id="{221CB8E6-46D4-A17F-803C-74241C1C6A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785BF6A-A80A-1747-8397-A3B3B3D0F9C8}" type="slidenum">
              <a:rPr lang="en-US" altLang="ja-JP">
                <a:ea typeface="ＭＳ Ｐゴシック" panose="020B0600070205080204" pitchFamily="34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86915B-C239-9DE7-D677-6331F8870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9F85A7B-20D4-E68A-D94D-3BD7E1FF7C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E1A7AD-4606-E248-C84F-1DC042F2A4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2A3ED-0F43-604A-B4A8-11BA15FF7C8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417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31E33F-312F-6F53-E3D5-151F4D6A52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0F5411-9174-EDE2-E076-85E1524075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99A075-1BB6-2F86-8D3A-E007C9B871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8B6BE3-8C62-064F-B797-B99149268AC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550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540FA6-ECA3-179E-006E-E1E14D0323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D75A1E-CAD7-F5F4-BC8E-E45EC411BA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7808FF-B8C1-B141-6547-060E726895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6ACA74-C234-8641-A495-9E64D426B3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052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F2359E-81D0-D43F-B7A5-B345404F3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6527E9-040A-3428-9ECD-9739315335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CC288A-18CF-612D-1A2C-31DA3CA18A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71A96-AC6C-BF48-9AF1-65B8DDC797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836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DA987A-E835-74F6-CE44-724EAEBB47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0ACCC1-0BFE-4C5A-EDF4-5E9A0D9FE5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0CE17A-882C-03F0-58C9-C4869A343C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1BBE30-CC3B-BE40-BDFA-337610CC2A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156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050695-B814-BB05-6C53-85D2E53300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0E6690-9EAC-B611-4CD5-1E5CE2D05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9D36CA-32C6-3D52-F30B-009665BEA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6C540-DB3F-504B-AFCB-BE387A4D15F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59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4DB7773-2198-EF47-EE18-EE56BE2CC5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2109BEE-E72E-16DD-D0CB-B6991856E3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AE15CF9-018C-61F8-1AE3-1B362D826F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77C1A-AE97-E543-A7B7-2FB8509E81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2590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A622C67-82FC-ED95-306D-5BC89FA4B0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C667F1E-9B5E-14B5-7DC3-8F449D40CD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2B55311-797F-1CF4-9BBA-D1E21F9A42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45A0AB-091B-6D47-BDE5-AFF6963B0A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938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FD613CA-9E93-AB43-F851-8E7D78ED3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3DED5A-7A51-9671-4EA4-D3096C569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3A1E321-05E0-5445-7931-8A17124600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F9B9EE-B657-3D4D-B06F-E622A1C8FE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628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737789-CCD6-B139-FFF2-93E373441D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AD2289-3CE3-D07E-222B-1947F873D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29C21E-9606-DCD8-E2B9-DD00233048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17AD11-D328-6B49-A121-97C78B270D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576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D53108-9562-3A90-4DF7-04CD21CAA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4D48FC-8A40-55C6-86F7-7787B99877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B7D46A-7BF5-61C4-660A-BC834B7DD8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B7B4A8-5592-EB4E-8D70-8058095D42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910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788818-DC49-1702-209B-523C8F6E8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B4A4220-3E94-2641-93EF-EDDC140222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E55320-45D1-4B78-78CF-6696E69F51D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15E9863-536C-A4E1-9092-603FF01365A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C6A6556-8123-E8FB-1CBC-3FB1E2B3C2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DF2D349-B97C-3B47-A005-76C91C3DD91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1AD7CD1F-3251-AB8A-EC99-C69D55BC57F8}"/>
              </a:ext>
            </a:extLst>
          </p:cNvPr>
          <p:cNvSpPr/>
          <p:nvPr/>
        </p:nvSpPr>
        <p:spPr bwMode="auto">
          <a:xfrm>
            <a:off x="1847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1F8BD0FE-7C0E-5CE6-DF99-4EAA10CF64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1628776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4100" name="Rectangle 1027">
            <a:extLst>
              <a:ext uri="{FF2B5EF4-FFF2-40B4-BE49-F238E27FC236}">
                <a16:creationId xmlns:a16="http://schemas.microsoft.com/office/drawing/2014/main" id="{AF12896C-DACC-40E9-6B47-373CE9472C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sp>
        <p:nvSpPr>
          <p:cNvPr id="4101" name="Rectangle 1028">
            <a:extLst>
              <a:ext uri="{FF2B5EF4-FFF2-40B4-BE49-F238E27FC236}">
                <a16:creationId xmlns:a16="http://schemas.microsoft.com/office/drawing/2014/main" id="{5CCDDCD1-26E9-C7F5-5340-F33E907DC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34" charset="-128"/>
              </a:rPr>
              <a:t>第●●回日本リウマチ学会総会・学術集会</a:t>
            </a:r>
            <a:endParaRPr lang="en-US" altLang="ja-JP" sz="1800">
              <a:latin typeface="ＭＳ Ｐゴシック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ＭＳ Ｐゴシック" panose="020B0600070205080204" pitchFamily="34" charset="-128"/>
              </a:rPr>
              <a:t>W0-01</a:t>
            </a:r>
            <a:endParaRPr lang="ja-JP" altLang="en-US" sz="1800">
              <a:latin typeface="ＭＳ Ｐゴシック" panose="020B0600070205080204" pitchFamily="34" charset="-128"/>
            </a:endParaRPr>
          </a:p>
        </p:txBody>
      </p:sp>
      <p:cxnSp>
        <p:nvCxnSpPr>
          <p:cNvPr id="4102" name="直線コネクタ 7">
            <a:extLst>
              <a:ext uri="{FF2B5EF4-FFF2-40B4-BE49-F238E27FC236}">
                <a16:creationId xmlns:a16="http://schemas.microsoft.com/office/drawing/2014/main" id="{967D6BB6-B85D-42A6-B9CE-F70DB8C619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2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055FE971-8A2B-FCD9-D9F3-A65EC07A47B8}"/>
              </a:ext>
            </a:extLst>
          </p:cNvPr>
          <p:cNvSpPr txBox="1">
            <a:spLocks/>
          </p:cNvSpPr>
          <p:nvPr/>
        </p:nvSpPr>
        <p:spPr bwMode="auto">
          <a:xfrm>
            <a:off x="3378200" y="6237288"/>
            <a:ext cx="5435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rmAutofit fontScale="92500"/>
          </a:bodyPr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この演題に関連し、開示すべき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COI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関係にある企業などはありません。</a:t>
            </a:r>
          </a:p>
        </p:txBody>
      </p:sp>
      <p:sp>
        <p:nvSpPr>
          <p:cNvPr id="4104" name="サブタイトル 2">
            <a:extLst>
              <a:ext uri="{FF2B5EF4-FFF2-40B4-BE49-F238E27FC236}">
                <a16:creationId xmlns:a16="http://schemas.microsoft.com/office/drawing/2014/main" id="{E85EE99A-FDA1-694B-C7E4-5F83ACD09919}"/>
              </a:ext>
            </a:extLst>
          </p:cNvPr>
          <p:cNvSpPr txBox="1">
            <a:spLocks/>
          </p:cNvSpPr>
          <p:nvPr/>
        </p:nvSpPr>
        <p:spPr bwMode="auto">
          <a:xfrm>
            <a:off x="3000375" y="5732463"/>
            <a:ext cx="6408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無</a:t>
            </a:r>
          </a:p>
        </p:txBody>
      </p:sp>
      <p:sp>
        <p:nvSpPr>
          <p:cNvPr id="13" name="テキスト ボックス 9">
            <a:extLst>
              <a:ext uri="{FF2B5EF4-FFF2-40B4-BE49-F238E27FC236}">
                <a16:creationId xmlns:a16="http://schemas.microsoft.com/office/drawing/2014/main" id="{D575CDE6-4FC6-24E9-E3D3-4238C531A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914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A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7258B4FA-768D-609E-9A97-C06AC182D09F}"/>
              </a:ext>
            </a:extLst>
          </p:cNvPr>
          <p:cNvSpPr/>
          <p:nvPr/>
        </p:nvSpPr>
        <p:spPr bwMode="auto">
          <a:xfrm>
            <a:off x="1847850" y="5661025"/>
            <a:ext cx="8496300" cy="1081088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69634" name="Rectangle 1026">
            <a:extLst>
              <a:ext uri="{FF2B5EF4-FFF2-40B4-BE49-F238E27FC236}">
                <a16:creationId xmlns:a16="http://schemas.microsoft.com/office/drawing/2014/main" id="{73FF46AB-C8FF-85A9-C66E-9992823666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76400" y="1628776"/>
            <a:ext cx="8839200" cy="1008063"/>
          </a:xfrm>
        </p:spPr>
        <p:txBody>
          <a:bodyPr/>
          <a:lstStyle/>
          <a:p>
            <a:pPr eaLnBrk="1" hangingPunct="1">
              <a:lnSpc>
                <a:spcPct val="125000"/>
              </a:lnSpc>
              <a:defRPr/>
            </a:pP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ja-JP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における・・・・・・・・・</a:t>
            </a:r>
          </a:p>
        </p:txBody>
      </p:sp>
      <p:sp>
        <p:nvSpPr>
          <p:cNvPr id="6148" name="Rectangle 1027">
            <a:extLst>
              <a:ext uri="{FF2B5EF4-FFF2-40B4-BE49-F238E27FC236}">
                <a16:creationId xmlns:a16="http://schemas.microsoft.com/office/drawing/2014/main" id="{3301F092-2199-94FD-EAA9-27344D3A376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644900"/>
            <a:ext cx="8534400" cy="1676400"/>
          </a:xfrm>
        </p:spPr>
        <p:txBody>
          <a:bodyPr/>
          <a:lstStyle/>
          <a:p>
            <a:pPr eaLnBrk="1" hangingPunct="1"/>
            <a:r>
              <a:rPr lang="ja-JP" altLang="en-US" sz="2400"/>
              <a:t>日本リウマチ大学医学部</a:t>
            </a:r>
          </a:p>
          <a:p>
            <a:pPr eaLnBrk="1" hangingPunct="1"/>
            <a:endParaRPr lang="ja-JP" altLang="en-US" sz="1000"/>
          </a:p>
          <a:p>
            <a:pPr eaLnBrk="1" hangingPunct="1"/>
            <a:r>
              <a:rPr lang="ja-JP" altLang="en-US" sz="2800"/>
              <a:t>山田　太郎</a:t>
            </a:r>
          </a:p>
        </p:txBody>
      </p:sp>
      <p:cxnSp>
        <p:nvCxnSpPr>
          <p:cNvPr id="6149" name="直線コネクタ 7">
            <a:extLst>
              <a:ext uri="{FF2B5EF4-FFF2-40B4-BE49-F238E27FC236}">
                <a16:creationId xmlns:a16="http://schemas.microsoft.com/office/drawing/2014/main" id="{5291880E-6CEF-2DAC-C38C-459DF5607E5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882775" y="5516563"/>
            <a:ext cx="84264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A9514C9B-3DC2-52D6-DE50-971154A97B47}"/>
              </a:ext>
            </a:extLst>
          </p:cNvPr>
          <p:cNvSpPr txBox="1">
            <a:spLocks/>
          </p:cNvSpPr>
          <p:nvPr/>
        </p:nvSpPr>
        <p:spPr bwMode="auto">
          <a:xfrm>
            <a:off x="3287688" y="6071394"/>
            <a:ext cx="5616623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/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※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この演題の発表に関連し、開示すべき</a:t>
            </a:r>
            <a:r>
              <a:rPr lang="en-US" altLang="ja-JP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1400" b="1" dirty="0">
                <a:solidFill>
                  <a:schemeClr val="bg1">
                    <a:lumMod val="75000"/>
                  </a:schemeClr>
                </a:solidFill>
                <a:latin typeface="Arial" charset="0"/>
                <a:ea typeface="ＭＳ Ｐゴシック" charset="-128"/>
              </a:rPr>
              <a:t>関係にある企業名：</a:t>
            </a:r>
            <a:endParaRPr lang="en-US" altLang="ja-JP" sz="1400" b="1" dirty="0">
              <a:solidFill>
                <a:schemeClr val="bg1">
                  <a:lumMod val="75000"/>
                </a:schemeClr>
              </a:solidFill>
              <a:latin typeface="Arial" charset="0"/>
              <a:ea typeface="ＭＳ Ｐゴシック" charset="-128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製薬株式会社、</a:t>
            </a:r>
            <a:r>
              <a:rPr lang="en-US" altLang="ja-JP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XXX</a:t>
            </a:r>
            <a:r>
              <a:rPr lang="ja-JP" altLang="en-US" sz="1400" b="1" kern="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</a:rPr>
              <a:t>製薬株式会社</a:t>
            </a:r>
          </a:p>
        </p:txBody>
      </p:sp>
      <p:sp>
        <p:nvSpPr>
          <p:cNvPr id="6151" name="サブタイトル 2">
            <a:extLst>
              <a:ext uri="{FF2B5EF4-FFF2-40B4-BE49-F238E27FC236}">
                <a16:creationId xmlns:a16="http://schemas.microsoft.com/office/drawing/2014/main" id="{E6DD7C51-B093-3541-AD06-E97C0F0986BE}"/>
              </a:ext>
            </a:extLst>
          </p:cNvPr>
          <p:cNvSpPr txBox="1">
            <a:spLocks/>
          </p:cNvSpPr>
          <p:nvPr/>
        </p:nvSpPr>
        <p:spPr bwMode="auto">
          <a:xfrm>
            <a:off x="3000375" y="5661026"/>
            <a:ext cx="6408738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800" b="1">
                <a:solidFill>
                  <a:srgbClr val="000099"/>
                </a:solidFill>
              </a:rPr>
              <a:t>利益相反の有無　：　有</a:t>
            </a:r>
          </a:p>
        </p:txBody>
      </p:sp>
      <p:sp>
        <p:nvSpPr>
          <p:cNvPr id="18" name="テキスト ボックス 9">
            <a:extLst>
              <a:ext uri="{FF2B5EF4-FFF2-40B4-BE49-F238E27FC236}">
                <a16:creationId xmlns:a16="http://schemas.microsoft.com/office/drawing/2014/main" id="{EDE6BAF5-4979-0F72-499F-35BF5544A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914" y="0"/>
            <a:ext cx="827087" cy="3381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様式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２</a:t>
            </a: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－</a:t>
            </a:r>
            <a:r>
              <a:rPr lang="en-US" altLang="ja-JP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B</a:t>
            </a:r>
          </a:p>
          <a:p>
            <a:pPr algn="ctr" eaLnBrk="1" hangingPunct="1">
              <a:defRPr/>
            </a:pPr>
            <a:r>
              <a:rPr lang="ja-JP" altLang="en-US" sz="800" dirty="0">
                <a:solidFill>
                  <a:schemeClr val="bg1">
                    <a:lumMod val="95000"/>
                  </a:schemeClr>
                </a:solidFill>
                <a:ea typeface="ＭＳ Ｐゴシック" panose="020B0600070205080204" pitchFamily="50" charset="-128"/>
              </a:rPr>
              <a:t>（口演発表用）</a:t>
            </a:r>
            <a:endParaRPr lang="en-US" altLang="ja-JP" sz="800" dirty="0">
              <a:solidFill>
                <a:schemeClr val="bg1">
                  <a:lumMod val="95000"/>
                </a:schemeClr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53" name="Rectangle 1028">
            <a:extLst>
              <a:ext uri="{FF2B5EF4-FFF2-40B4-BE49-F238E27FC236}">
                <a16:creationId xmlns:a16="http://schemas.microsoft.com/office/drawing/2014/main" id="{F57C6811-AC51-FEBF-8255-BF8505E395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"/>
            <a:ext cx="43926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ＭＳ Ｐゴシック" panose="020B0600070205080204" pitchFamily="34" charset="-128"/>
              </a:rPr>
              <a:t>第●●回日本リウマチ学会総会・学術集会</a:t>
            </a:r>
            <a:endParaRPr lang="en-US" altLang="ja-JP" sz="1800">
              <a:latin typeface="ＭＳ Ｐゴシック" panose="020B0600070205080204" pitchFamily="34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ＭＳ Ｐゴシック" panose="020B0600070205080204" pitchFamily="34" charset="-128"/>
              </a:rPr>
              <a:t>W0-01</a:t>
            </a:r>
            <a:endParaRPr lang="ja-JP" altLang="en-US" sz="1800">
              <a:latin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">
      <a:dk1>
        <a:srgbClr val="000000"/>
      </a:dk1>
      <a:lt1>
        <a:srgbClr val="FFFFFF"/>
      </a:lt1>
      <a:dk2>
        <a:srgbClr val="0000CC"/>
      </a:dk2>
      <a:lt2>
        <a:srgbClr val="FFFF00"/>
      </a:lt2>
      <a:accent1>
        <a:srgbClr val="FF9900"/>
      </a:accent1>
      <a:accent2>
        <a:srgbClr val="00FFFF"/>
      </a:accent2>
      <a:accent3>
        <a:srgbClr val="AAAAE2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5357</TotalTime>
  <Words>137</Words>
  <Application>Microsoft Macintosh PowerPoint</Application>
  <PresentationFormat>ワイド画面</PresentationFormat>
  <Paragraphs>23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ＭＳ 明朝</vt:lpstr>
      <vt:lpstr>Arial</vt:lpstr>
      <vt:lpstr>Times New Roman</vt:lpstr>
      <vt:lpstr>標準デザイン</vt:lpstr>
      <vt:lpstr>RAにおける・・・・・・・・・</vt:lpstr>
      <vt:lpstr>RAにおける・・・・・・・・・</vt:lpstr>
    </vt:vector>
  </TitlesOfParts>
  <Company>京都大学臨床免疫学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膠原病の難治性病態</dc:title>
  <dc:creator>三森　経世</dc:creator>
  <cp:lastModifiedBy>Kidani Kaoru</cp:lastModifiedBy>
  <cp:revision>129</cp:revision>
  <cp:lastPrinted>2016-02-17T07:20:23Z</cp:lastPrinted>
  <dcterms:created xsi:type="dcterms:W3CDTF">2002-09-23T06:26:29Z</dcterms:created>
  <dcterms:modified xsi:type="dcterms:W3CDTF">2025-08-04T05:44:37Z</dcterms:modified>
</cp:coreProperties>
</file>