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2023/8/29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0" y="295521"/>
            <a:ext cx="5140569" cy="1209384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rgbClr val="FF0000"/>
                </a:solidFill>
              </a:rPr>
              <a:t>発表にあたっての利益相反開示方法</a:t>
            </a:r>
            <a:br>
              <a:rPr kumimoji="1" lang="en-US" altLang="ja-JP" sz="2400" dirty="0">
                <a:solidFill>
                  <a:srgbClr val="FF0000"/>
                </a:solidFill>
              </a:rPr>
            </a:br>
            <a:r>
              <a:rPr kumimoji="1" lang="ja-JP" altLang="en-US" sz="2700" b="1" u="sng" dirty="0">
                <a:solidFill>
                  <a:srgbClr val="FF0000"/>
                </a:solidFill>
              </a:rPr>
              <a:t>＊</a:t>
            </a:r>
            <a:r>
              <a:rPr kumimoji="1" lang="en-US" altLang="ja-JP" sz="2700" b="1" u="sng" dirty="0">
                <a:solidFill>
                  <a:srgbClr val="FF0000"/>
                </a:solidFill>
              </a:rPr>
              <a:t>COI</a:t>
            </a:r>
            <a:r>
              <a:rPr kumimoji="1" lang="ja-JP" altLang="en-US" sz="2700" b="1" u="sng" dirty="0">
                <a:solidFill>
                  <a:srgbClr val="FF0000"/>
                </a:solidFill>
              </a:rPr>
              <a:t>開示情報がない場合</a:t>
            </a:r>
            <a:br>
              <a:rPr kumimoji="1" lang="en-US" altLang="ja-JP" sz="2400" dirty="0">
                <a:solidFill>
                  <a:srgbClr val="FF0000"/>
                </a:solidFill>
              </a:rPr>
            </a:b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871221"/>
            <a:ext cx="11183814" cy="2337550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kumimoji="1" lang="ja-JP" altLang="en-US" sz="3800" b="1" dirty="0"/>
              <a:t>日本リハビリテーション栄養学会　利益相反開示</a:t>
            </a:r>
            <a:endParaRPr kumimoji="1" lang="en-US" altLang="ja-JP" sz="3800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3800" b="1" dirty="0"/>
              <a:t>筆頭演者名：〇〇　〇〇</a:t>
            </a:r>
            <a:endParaRPr kumimoji="1" lang="ja-JP" altLang="en-US" sz="3800" b="1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2119521-A0F7-01DA-3CCD-2007401F0F26}"/>
              </a:ext>
            </a:extLst>
          </p:cNvPr>
          <p:cNvSpPr txBox="1">
            <a:spLocks/>
          </p:cNvSpPr>
          <p:nvPr/>
        </p:nvSpPr>
        <p:spPr>
          <a:xfrm>
            <a:off x="684041" y="4476614"/>
            <a:ext cx="108239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/>
              <a:t>本演題発表に関連し、開示すべき利益相反関係にある企業等はありません。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6706188" y="291714"/>
            <a:ext cx="5139982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タイトルスライドの次に挿入してください。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ja-JP" altLang="en-US" sz="2000" dirty="0">
                <a:solidFill>
                  <a:srgbClr val="FF0000"/>
                </a:solidFill>
              </a:rPr>
              <a:t>発表の際は赤字部分を削除してください。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000156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64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発表にあたっての利益相反開示方法 ＊COI開示情報がない場合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access</cp:lastModifiedBy>
  <cp:revision>6</cp:revision>
  <dcterms:created xsi:type="dcterms:W3CDTF">2022-05-26T05:12:37Z</dcterms:created>
  <dcterms:modified xsi:type="dcterms:W3CDTF">2023-08-29T07:35:33Z</dcterms:modified>
</cp:coreProperties>
</file>