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9" autoAdjust="0"/>
    <p:restoredTop sz="83895" autoAdjust="0"/>
  </p:normalViewPr>
  <p:slideViewPr>
    <p:cSldViewPr snapToGrid="0">
      <p:cViewPr varScale="1">
        <p:scale>
          <a:sx n="60" d="100"/>
          <a:sy n="60" d="100"/>
        </p:scale>
        <p:origin x="185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263F3-547D-41C0-8004-CDA8217FB9DB}" type="datetimeFigureOut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2944-172E-4082-A84D-8A8D653BB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67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D2944-172E-4082-A84D-8A8D653BB55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79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no COI</a:t>
            </a:r>
            <a:endParaRPr kumimoji="1" lang="ja-JP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504905"/>
            <a:ext cx="11183814" cy="2703866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kumimoji="1" lang="en-US" altLang="ja-JP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Association of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companies or other entities with conflicts of interest that should be disclosed in connection with this presentation.</a:t>
            </a:r>
            <a:endParaRPr lang="ja-JP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5700155" y="183554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5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62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*When there is no COI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access</cp:lastModifiedBy>
  <cp:revision>7</cp:revision>
  <dcterms:created xsi:type="dcterms:W3CDTF">2022-05-26T05:12:37Z</dcterms:created>
  <dcterms:modified xsi:type="dcterms:W3CDTF">2024-01-09T04:18:12Z</dcterms:modified>
</cp:coreProperties>
</file>