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43" y="59266"/>
            <a:ext cx="5140569" cy="901466"/>
          </a:xfrm>
        </p:spPr>
        <p:txBody>
          <a:bodyPr anchor="t">
            <a:no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発表にあたっての利益相反開示方法</a:t>
            </a:r>
            <a:br>
              <a:rPr kumimoji="1" lang="en-US" altLang="ja-JP" sz="2000" dirty="0">
                <a:solidFill>
                  <a:srgbClr val="FF0000"/>
                </a:solidFill>
              </a:rPr>
            </a:br>
            <a:r>
              <a:rPr kumimoji="1" lang="ja-JP" altLang="en-US" sz="2000" b="1" u="sng" dirty="0">
                <a:solidFill>
                  <a:srgbClr val="FF0000"/>
                </a:solidFill>
              </a:rPr>
              <a:t>＊</a:t>
            </a:r>
            <a:r>
              <a:rPr kumimoji="1" lang="en-US" altLang="ja-JP" sz="2000" b="1" u="sng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開示情報がある場合</a:t>
            </a:r>
            <a:br>
              <a:rPr kumimoji="1" lang="en-US" altLang="ja-JP" sz="2000" dirty="0">
                <a:solidFill>
                  <a:srgbClr val="FF0000"/>
                </a:solidFill>
              </a:rPr>
            </a:b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960732"/>
            <a:ext cx="11183814" cy="5488194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endParaRPr kumimoji="1" lang="en-US" altLang="ja-JP" sz="8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ja-JP" altLang="en-US" sz="3600" b="1" dirty="0"/>
              <a:t>日本リハビリテーション栄養学会　利益相反開示</a:t>
            </a:r>
            <a:endParaRPr kumimoji="1" lang="en-US" altLang="ja-JP" sz="36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sz="3600" b="1" dirty="0"/>
              <a:t>筆頭演者名：〇〇　〇〇</a:t>
            </a:r>
            <a:endParaRPr lang="en-US" altLang="ja-JP" sz="3600" b="1" dirty="0"/>
          </a:p>
          <a:p>
            <a:pPr marL="0" indent="0" algn="ctr">
              <a:lnSpc>
                <a:spcPct val="150000"/>
              </a:lnSpc>
              <a:spcAft>
                <a:spcPts val="1200"/>
              </a:spcAft>
              <a:buNone/>
            </a:pPr>
            <a:r>
              <a:rPr kumimoji="1" lang="ja-JP" altLang="en-US" sz="2200" b="1" u="sng" dirty="0"/>
              <a:t>本演題発表に関し、開示すべき利益相反関係にある企業等：</a:t>
            </a:r>
            <a:endParaRPr kumimoji="1" lang="en-US" altLang="ja-JP" sz="2200" b="1" u="sng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株顧問：</a:t>
            </a:r>
            <a:r>
              <a:rPr lang="en-US" altLang="ja-JP" sz="2000" dirty="0"/>
              <a:t>		</a:t>
            </a:r>
            <a:r>
              <a:rPr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保有・利益：</a:t>
            </a:r>
            <a:r>
              <a:rPr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特許使用料：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講演料：</a:t>
            </a:r>
            <a:r>
              <a:rPr lang="en-US" altLang="ja-JP" sz="2000" dirty="0"/>
              <a:t>	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原稿料：</a:t>
            </a:r>
            <a:r>
              <a:rPr kumimoji="1" lang="en-US" altLang="ja-JP" sz="2000" dirty="0"/>
              <a:t>	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受託研究・共同研究費：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奨学寄附金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寄附講座所属：</a:t>
            </a:r>
            <a:r>
              <a:rPr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贈答品等の報酬：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0" indent="0" algn="ctr">
              <a:lnSpc>
                <a:spcPct val="150000"/>
              </a:lnSpc>
              <a:buNone/>
            </a:pPr>
            <a:endParaRPr kumimoji="1" lang="ja-JP" altLang="en-US" sz="2000" b="1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6706775" y="33171"/>
            <a:ext cx="5139982" cy="711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6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タイトルスライドの次に挿入してください。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ja-JP" altLang="en-US" sz="2000" dirty="0">
                <a:solidFill>
                  <a:srgbClr val="FF0000"/>
                </a:solidFill>
              </a:rPr>
              <a:t>発表の際は赤字部分を削除してください。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7BEC735-01F5-7AAC-A948-04DF0136F191}"/>
              </a:ext>
            </a:extLst>
          </p:cNvPr>
          <p:cNvSpPr txBox="1">
            <a:spLocks/>
          </p:cNvSpPr>
          <p:nvPr/>
        </p:nvSpPr>
        <p:spPr>
          <a:xfrm>
            <a:off x="345243" y="6362726"/>
            <a:ext cx="8284574" cy="436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ja-JP" altLang="en-US" sz="1800" dirty="0">
                <a:solidFill>
                  <a:srgbClr val="FF0000"/>
                </a:solidFill>
              </a:rPr>
              <a:t>必要な情報（利益相反の該当項目と企業名等）を開示してください。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08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266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発表にあたっての利益相反開示方法 ＊COI開示情報がある場合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access</cp:lastModifiedBy>
  <cp:revision>6</cp:revision>
  <dcterms:created xsi:type="dcterms:W3CDTF">2022-05-26T05:12:37Z</dcterms:created>
  <dcterms:modified xsi:type="dcterms:W3CDTF">2023-08-29T07:34:53Z</dcterms:modified>
</cp:coreProperties>
</file>