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442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nko Ueshima" userId="c09fb165a6fbf288" providerId="LiveId" clId="{AF2F753D-4258-4BBF-9AB4-83E4762AD9D8}"/>
    <pc:docChg chg="modSld">
      <pc:chgData name="Junko Ueshima" userId="c09fb165a6fbf288" providerId="LiveId" clId="{AF2F753D-4258-4BBF-9AB4-83E4762AD9D8}" dt="2024-06-19T22:09:19.410" v="19" actId="20577"/>
      <pc:docMkLst>
        <pc:docMk/>
      </pc:docMkLst>
      <pc:sldChg chg="modSp mod">
        <pc:chgData name="Junko Ueshima" userId="c09fb165a6fbf288" providerId="LiveId" clId="{AF2F753D-4258-4BBF-9AB4-83E4762AD9D8}" dt="2024-06-19T22:09:19.410" v="19" actId="20577"/>
        <pc:sldMkLst>
          <pc:docMk/>
          <pc:sldMk cId="1000156435" sldId="257"/>
        </pc:sldMkLst>
        <pc:spChg chg="mod">
          <ac:chgData name="Junko Ueshima" userId="c09fb165a6fbf288" providerId="LiveId" clId="{AF2F753D-4258-4BBF-9AB4-83E4762AD9D8}" dt="2024-06-19T22:09:19.410" v="19" actId="20577"/>
          <ac:spMkLst>
            <pc:docMk/>
            <pc:sldMk cId="1000156435" sldId="257"/>
            <ac:spMk id="4" creationId="{E2119521-A0F7-01DA-3CCD-2007401F0F2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3795F1-AA1C-48EB-593D-92B92B71FD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E112627-0F8C-4D57-8E2D-394F6C1D6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788380-E2E2-68E0-7BBD-ABB219623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2024/6/20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B4870A-3582-3049-AAAD-1CB3D6768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317F0D-FC5E-4EB6-1D51-FA9F99A55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527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CFCA08-CF5F-84F4-1AD8-7F855E0B3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C7657B9-270F-BC49-C894-CC9ADF386F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1177BF-C0BE-DC86-A820-20A58FCC6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2024/6/20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C06B39-836E-7B4E-5EE5-C67EFE069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F694B4B-97E3-352F-6C15-8152EB29C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8287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7819A5E-FF36-8B31-8597-0706DB3E19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B181B19-6360-0520-8690-A507DD3F36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ECA65E-8E1D-6A5A-FFA2-ACA7B159D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2024/6/20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2CDBF6-A22C-F7CA-C5EA-E9808D23D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D8E1D7-58AC-614A-F98A-53838CC41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2513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D9242E-0478-681E-0B2B-10BE5CEDF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6985287-9207-B198-2B20-FADF6A6BA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BAC9D0-3042-EA12-E6BC-694015D34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2024/6/20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CC3162-6CE6-1064-E53E-E7AFCF34F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0C05A4-68B9-5C0A-5498-BC8E20599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0923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63D3EC-A60D-8DB8-3FB8-34447968E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498E0E6-31E9-8382-A6D9-B9B9221582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1A017E-4E28-CB5E-3C25-1E663015F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2024/6/20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9B6A9E-2B0F-E703-81E9-EF9F21887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E15A3D-6B9C-40E9-A7C9-714C5B78B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795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B6CDEE-9685-BABC-F5F5-ACE5F1505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BDCE19E-F82C-8F8D-EBC9-E0A5720AF4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06A6C14-22D6-3DC9-5CC9-F983F8027F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865D11D-FD3E-1323-925E-EBC6B4F92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2024/6/20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327049B-1BCE-B137-619A-A57E59807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2680AC6-5777-4435-E151-3EF9FE3A2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7196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15AEE9-E6AC-FA9D-2364-EC4567065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810526B-DA0F-E005-DA7A-EDE557ECF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DEE0479-7CF8-D202-27A5-6DFFE571BB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85A898A-24B7-63EA-EFB1-3C2353926B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5907C02-F9D2-3B5C-64F5-5E086315B1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B58C3E3-DA62-8AF3-E431-0E7A52A6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2024/6/20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DF1887A-707D-F26F-731A-4276B21B3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7F0DBD3-5229-109D-2AD1-14A42726D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7690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01CC5E-79BA-AD2D-F7F9-CD272B184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4E806A1-A343-958E-FAB8-D6EA3754A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2024/6/20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CF2874C-C1A3-40E5-64EE-8BB958BFA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D447252-A4CE-7059-CBE6-5E2483C03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924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061B995-CA53-A033-2FF1-E88DE5752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2024/6/20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7409873-141F-DBBF-6D58-6098797D3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727192F-DA0C-1B7B-8E56-19138F94F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5366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C66983-72D7-5F03-3D7F-2CEC95E4D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FA16B20-D467-3ECC-73F6-F238A80FB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3887303-0741-D4D1-053B-21F7C317A2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8830BBA-527A-D862-2BC7-AFA2E2D2E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2024/6/20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55C23ED-490A-D028-0228-172444B77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6FA8EE9-3F73-AD05-1D01-35965E256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537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E99F04-05D4-AF82-9EA4-9A5334CE1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5B4C67E-CE85-C61D-ED22-4E73179E59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DD7B821-4D1F-849B-DB4D-D98BBCEB90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A6B9B57-DC79-34D7-1DA9-5E5092FA8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2024/6/20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D138BE2-3AA0-36DB-F4A3-39F630881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31028C0-2E8A-2330-DBA3-7B5B7BB5D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4836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2DAD154-4CD2-2F49-2AA3-07F598209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63E83C4-FD63-65F6-1E45-3D68FF3BE5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2F8AB5-B321-44ED-4178-67CDF51135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55636-9162-4DE6-987F-7D67BFFA030D}" type="datetimeFigureOut">
              <a:rPr kumimoji="1" lang="ja-JP" altLang="en-US" smtClean="0"/>
              <a:pPr/>
              <a:t>2024/6/20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BC8EB3-24D9-1B34-D680-126C376A4F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62A405-E8D7-82A0-97F4-24D2A3CB1C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8582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3CEF17-CBBF-379E-8782-C0B369C41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830" y="295521"/>
            <a:ext cx="5140569" cy="1209384"/>
          </a:xfrm>
        </p:spPr>
        <p:txBody>
          <a:bodyPr anchor="t"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400" dirty="0">
                <a:solidFill>
                  <a:srgbClr val="FF0000"/>
                </a:solidFill>
              </a:rPr>
              <a:t>発表にあたっての利益相反開示方法</a:t>
            </a:r>
            <a:br>
              <a:rPr kumimoji="1" lang="en-US" altLang="ja-JP" sz="2400" dirty="0">
                <a:solidFill>
                  <a:srgbClr val="FF0000"/>
                </a:solidFill>
              </a:rPr>
            </a:br>
            <a:r>
              <a:rPr kumimoji="1" lang="ja-JP" altLang="en-US" sz="2700" b="1" u="sng" dirty="0">
                <a:solidFill>
                  <a:srgbClr val="FF0000"/>
                </a:solidFill>
              </a:rPr>
              <a:t>＊</a:t>
            </a:r>
            <a:r>
              <a:rPr kumimoji="1" lang="en-US" altLang="ja-JP" sz="2700" b="1" u="sng" dirty="0">
                <a:solidFill>
                  <a:srgbClr val="FF0000"/>
                </a:solidFill>
              </a:rPr>
              <a:t>COI</a:t>
            </a:r>
            <a:r>
              <a:rPr kumimoji="1" lang="ja-JP" altLang="en-US" sz="2700" b="1" u="sng" dirty="0">
                <a:solidFill>
                  <a:srgbClr val="FF0000"/>
                </a:solidFill>
              </a:rPr>
              <a:t>開示情報がない場合</a:t>
            </a:r>
            <a:br>
              <a:rPr kumimoji="1" lang="en-US" altLang="ja-JP" sz="2400" dirty="0">
                <a:solidFill>
                  <a:srgbClr val="FF0000"/>
                </a:solidFill>
              </a:rPr>
            </a:b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E4458A-EB7A-1CB1-0948-333DC5852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093" y="1871221"/>
            <a:ext cx="11183814" cy="2337550"/>
          </a:xfrm>
          <a:ln w="1905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kumimoji="1" lang="ja-JP" altLang="en-US" sz="3800" b="1" dirty="0"/>
              <a:t>日本リハビリテーション栄養学会　利益相反開示</a:t>
            </a:r>
            <a:endParaRPr kumimoji="1" lang="en-US" altLang="ja-JP" sz="3800" b="1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ja-JP" altLang="en-US" sz="3800" b="1" dirty="0"/>
              <a:t>筆頭演者名：〇〇　〇〇</a:t>
            </a:r>
            <a:endParaRPr kumimoji="1" lang="ja-JP" altLang="en-US" sz="3800" b="1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E2119521-A0F7-01DA-3CCD-2007401F0F26}"/>
              </a:ext>
            </a:extLst>
          </p:cNvPr>
          <p:cNvSpPr txBox="1">
            <a:spLocks/>
          </p:cNvSpPr>
          <p:nvPr/>
        </p:nvSpPr>
        <p:spPr>
          <a:xfrm>
            <a:off x="684041" y="4476614"/>
            <a:ext cx="10823917" cy="1732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/>
              <a:t>本演題発表に関連し、開示すべき利益相反関係にある企業等はありません。</a:t>
            </a:r>
            <a:endParaRPr lang="en-US" altLang="ja-JP" sz="3200" b="1" dirty="0"/>
          </a:p>
          <a:p>
            <a:r>
              <a:rPr lang="ja-JP" altLang="en-US" sz="3200" b="1" dirty="0"/>
              <a:t>本演題は第●回　●●●●学会（発表日西暦年▲月▲日）で発表した演題の再発表</a:t>
            </a:r>
            <a:r>
              <a:rPr lang="ja-JP" altLang="en-US" sz="3200" b="1"/>
              <a:t>である。</a:t>
            </a:r>
            <a:endParaRPr lang="en-US" altLang="ja-JP" sz="3200" b="1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805B2926-5D5F-46AB-1792-A4A28780A630}"/>
              </a:ext>
            </a:extLst>
          </p:cNvPr>
          <p:cNvSpPr txBox="1">
            <a:spLocks/>
          </p:cNvSpPr>
          <p:nvPr/>
        </p:nvSpPr>
        <p:spPr>
          <a:xfrm>
            <a:off x="6706188" y="291714"/>
            <a:ext cx="5139982" cy="107589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60000"/>
              </a:lnSpc>
            </a:pPr>
            <a:r>
              <a:rPr kumimoji="1" lang="ja-JP" altLang="en-US" sz="2000" dirty="0">
                <a:solidFill>
                  <a:srgbClr val="FF0000"/>
                </a:solidFill>
              </a:rPr>
              <a:t>タイトルスライドの次に挿入してください。</a:t>
            </a:r>
            <a:endParaRPr lang="en-US" altLang="ja-JP" sz="2000" dirty="0">
              <a:solidFill>
                <a:srgbClr val="FF0000"/>
              </a:solidFill>
            </a:endParaRPr>
          </a:p>
          <a:p>
            <a:pPr>
              <a:lnSpc>
                <a:spcPct val="160000"/>
              </a:lnSpc>
            </a:pPr>
            <a:r>
              <a:rPr lang="ja-JP" altLang="en-US" sz="2000" dirty="0">
                <a:solidFill>
                  <a:srgbClr val="FF0000"/>
                </a:solidFill>
              </a:rPr>
              <a:t>発表の際は赤字部分を削除してください。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000156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92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発表にあたっての利益相反開示方法 ＊COI開示情報がない場合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発表にあたっての利益相反開示方法 ＊COI開示情報がない場合 </dc:title>
  <dc:creator>User</dc:creator>
  <cp:lastModifiedBy>Junko Ueshima</cp:lastModifiedBy>
  <cp:revision>7</cp:revision>
  <dcterms:created xsi:type="dcterms:W3CDTF">2022-05-26T05:12:37Z</dcterms:created>
  <dcterms:modified xsi:type="dcterms:W3CDTF">2024-06-19T22:09:21Z</dcterms:modified>
</cp:coreProperties>
</file>