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89" autoAdjust="0"/>
    <p:restoredTop sz="83895" autoAdjust="0"/>
  </p:normalViewPr>
  <p:slideViewPr>
    <p:cSldViewPr snapToGrid="0">
      <p:cViewPr varScale="1">
        <p:scale>
          <a:sx n="57" d="100"/>
          <a:sy n="57" d="100"/>
        </p:scale>
        <p:origin x="1027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nko Ueshima" userId="c09fb165a6fbf288" providerId="LiveId" clId="{0294F018-27AE-43ED-B4E9-E738E0D859BA}"/>
    <pc:docChg chg="modSld">
      <pc:chgData name="Junko Ueshima" userId="c09fb165a6fbf288" providerId="LiveId" clId="{0294F018-27AE-43ED-B4E9-E738E0D859BA}" dt="2024-06-19T22:10:32.541" v="7" actId="20577"/>
      <pc:docMkLst>
        <pc:docMk/>
      </pc:docMkLst>
      <pc:sldChg chg="modSp mod">
        <pc:chgData name="Junko Ueshima" userId="c09fb165a6fbf288" providerId="LiveId" clId="{0294F018-27AE-43ED-B4E9-E738E0D859BA}" dt="2024-06-19T22:10:32.541" v="7" actId="20577"/>
        <pc:sldMkLst>
          <pc:docMk/>
          <pc:sldMk cId="1000156435" sldId="257"/>
        </pc:sldMkLst>
        <pc:spChg chg="mod">
          <ac:chgData name="Junko Ueshima" userId="c09fb165a6fbf288" providerId="LiveId" clId="{0294F018-27AE-43ED-B4E9-E738E0D859BA}" dt="2024-06-19T22:10:32.541" v="7" actId="20577"/>
          <ac:spMkLst>
            <pc:docMk/>
            <pc:sldMk cId="1000156435" sldId="257"/>
            <ac:spMk id="4" creationId="{E2119521-A0F7-01DA-3CCD-2007401F0F2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263F3-547D-41C0-8004-CDA8217FB9DB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D2944-172E-4082-A84D-8A8D653BB5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676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D2944-172E-4082-A84D-8A8D653BB55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797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3795F1-AA1C-48EB-593D-92B92B71FD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E112627-0F8C-4D57-8E2D-394F6C1D6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788380-E2E2-68E0-7BBD-ABB21962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B4870A-3582-3049-AAAD-1CB3D6768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317F0D-FC5E-4EB6-1D51-FA9F99A5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27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CFCA08-CF5F-84F4-1AD8-7F855E0B3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7657B9-270F-BC49-C894-CC9ADF386F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1177BF-C0BE-DC86-A820-20A58FCC6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C06B39-836E-7B4E-5EE5-C67EFE06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694B4B-97E3-352F-6C15-8152EB29C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28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7819A5E-FF36-8B31-8597-0706DB3E19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B181B19-6360-0520-8690-A507DD3F36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ECA65E-8E1D-6A5A-FFA2-ACA7B159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2CDBF6-A22C-F7CA-C5EA-E9808D23D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D8E1D7-58AC-614A-F98A-53838CC41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51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D9242E-0478-681E-0B2B-10BE5CEDF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985287-9207-B198-2B20-FADF6A6BA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BAC9D0-3042-EA12-E6BC-694015D34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CC3162-6CE6-1064-E53E-E7AFCF34F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0C05A4-68B9-5C0A-5498-BC8E20599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92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63D3EC-A60D-8DB8-3FB8-34447968E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98E0E6-31E9-8382-A6D9-B9B922158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1A017E-4E28-CB5E-3C25-1E663015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9B6A9E-2B0F-E703-81E9-EF9F21887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E15A3D-6B9C-40E9-A7C9-714C5B78B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79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B6CDEE-9685-BABC-F5F5-ACE5F1505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DCE19E-F82C-8F8D-EBC9-E0A5720AF4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06A6C14-22D6-3DC9-5CC9-F983F8027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865D11D-FD3E-1323-925E-EBC6B4F92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27049B-1BCE-B137-619A-A57E59807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680AC6-5777-4435-E151-3EF9FE3A2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19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15AEE9-E6AC-FA9D-2364-EC4567065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10526B-DA0F-E005-DA7A-EDE557ECF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EE0479-7CF8-D202-27A5-6DFFE571B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85A898A-24B7-63EA-EFB1-3C2353926B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5907C02-F9D2-3B5C-64F5-5E086315B1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B58C3E3-DA62-8AF3-E431-0E7A52A6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DF1887A-707D-F26F-731A-4276B21B3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7F0DBD3-5229-109D-2AD1-14A42726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690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01CC5E-79BA-AD2D-F7F9-CD272B184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4E806A1-A343-958E-FAB8-D6EA3754A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CF2874C-C1A3-40E5-64EE-8BB958BFA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D447252-A4CE-7059-CBE6-5E2483C03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92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061B995-CA53-A033-2FF1-E88DE575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7409873-141F-DBBF-6D58-6098797D3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727192F-DA0C-1B7B-8E56-19138F94F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36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C66983-72D7-5F03-3D7F-2CEC95E4D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A16B20-D467-3ECC-73F6-F238A80FB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887303-0741-D4D1-053B-21F7C317A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830BBA-527A-D862-2BC7-AFA2E2D2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5C23ED-490A-D028-0228-172444B77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FA8EE9-3F73-AD05-1D01-35965E256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53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E99F04-05D4-AF82-9EA4-9A5334CE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5B4C67E-CE85-C61D-ED22-4E73179E59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DD7B821-4D1F-849B-DB4D-D98BBCEB9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6B9B57-DC79-34D7-1DA9-5E5092FA8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138BE2-3AA0-36DB-F4A3-39F630881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1028C0-2E8A-2330-DBA3-7B5B7BB5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83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2DAD154-4CD2-2F49-2AA3-07F598209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3E83C4-FD63-65F6-1E45-3D68FF3BE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2F8AB5-B321-44ED-4178-67CDF51135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BC8EB3-24D9-1B34-D680-126C376A4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62A405-E8D7-82A0-97F4-24D2A3CB1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58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CEF17-CBBF-379E-8782-C0B369C41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30" y="295521"/>
            <a:ext cx="5140569" cy="1209384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*When there is no COI</a:t>
            </a:r>
            <a:endParaRPr kumimoji="1" lang="ja-JP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E4458A-EB7A-1CB1-0948-333DC5852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93" y="1504905"/>
            <a:ext cx="11183814" cy="2703866"/>
          </a:xfrm>
          <a:ln w="1905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kumimoji="1" lang="en-US" altLang="ja-JP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kumimoji="1" lang="en-US" altLang="ja-JP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Japanese Association of Rehabilitation Nutrition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kumimoji="1" lang="en-US" altLang="ja-JP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of Interest Disclosure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kumimoji="1" lang="en-US" altLang="ja-JP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author:</a:t>
            </a:r>
            <a:r>
              <a:rPr kumimoji="1" lang="ja-JP" alt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1" lang="en-US" altLang="ja-JP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ja-JP" alt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○○○○　　　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E2119521-A0F7-01DA-3CCD-2007401F0F26}"/>
              </a:ext>
            </a:extLst>
          </p:cNvPr>
          <p:cNvSpPr txBox="1">
            <a:spLocks/>
          </p:cNvSpPr>
          <p:nvPr/>
        </p:nvSpPr>
        <p:spPr>
          <a:xfrm>
            <a:off x="684041" y="4476614"/>
            <a:ext cx="10823917" cy="2197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no companies or other entities with conflicts of interest that should be disclosed in connection with this presentation.</a:t>
            </a:r>
          </a:p>
          <a:p>
            <a:endParaRPr lang="en-US" altLang="ja-JP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presentation is a re-presentation of the topic presented at the [Number]</a:t>
            </a:r>
            <a:r>
              <a:rPr lang="en-US" altLang="ja-JP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ja-JP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[Conference Name</a:t>
            </a:r>
            <a:r>
              <a:rPr lang="en-US" altLang="ja-JP" sz="2900">
                <a:latin typeface="Times New Roman" panose="02020603050405020304" pitchFamily="18" charset="0"/>
                <a:cs typeface="Times New Roman" panose="02020603050405020304" pitchFamily="18" charset="0"/>
              </a:rPr>
              <a:t>] (</a:t>
            </a:r>
            <a:r>
              <a:rPr lang="en-US" altLang="ja-JP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Date: [Year]-[Month]-[</a:t>
            </a:r>
            <a:r>
              <a:rPr lang="en-US" altLang="ja-JP" sz="2900">
                <a:latin typeface="Times New Roman" panose="02020603050405020304" pitchFamily="18" charset="0"/>
                <a:cs typeface="Times New Roman" panose="02020603050405020304" pitchFamily="18" charset="0"/>
              </a:rPr>
              <a:t>Day]).</a:t>
            </a:r>
            <a:endParaRPr kumimoji="1" lang="en-US" altLang="ja-JP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ja-JP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805B2926-5D5F-46AB-1792-A4A28780A630}"/>
              </a:ext>
            </a:extLst>
          </p:cNvPr>
          <p:cNvSpPr txBox="1">
            <a:spLocks/>
          </p:cNvSpPr>
          <p:nvPr/>
        </p:nvSpPr>
        <p:spPr>
          <a:xfrm>
            <a:off x="5700155" y="183554"/>
            <a:ext cx="6359771" cy="10758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</a:pPr>
            <a:r>
              <a:rPr kumimoji="1"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insert after the title slide.</a:t>
            </a:r>
          </a:p>
          <a:p>
            <a:pPr>
              <a:lnSpc>
                <a:spcPct val="160000"/>
              </a:lnSpc>
            </a:pPr>
            <a:r>
              <a:rPr kumimoji="1"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Delete the red text when you present your presentation.</a:t>
            </a:r>
            <a:endParaRPr lang="ja-JP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156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92</Words>
  <Application>Microsoft Office PowerPoint</Application>
  <PresentationFormat>ワイド画面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Times New Roman</vt:lpstr>
      <vt:lpstr>Office テーマ</vt:lpstr>
      <vt:lpstr>*When there is no COI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発表にあたっての利益相反開示方法 ＊COI開示情報がない場合 </dc:title>
  <dc:creator>User</dc:creator>
  <cp:lastModifiedBy>Junko Ueshima</cp:lastModifiedBy>
  <cp:revision>8</cp:revision>
  <dcterms:created xsi:type="dcterms:W3CDTF">2022-05-26T05:12:37Z</dcterms:created>
  <dcterms:modified xsi:type="dcterms:W3CDTF">2024-06-19T22:10:33Z</dcterms:modified>
</cp:coreProperties>
</file>