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42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nko Ueshima" userId="c09fb165a6fbf288" providerId="LiveId" clId="{A2D98DC1-8BC1-4F90-9F38-77F1C6F23EEB}"/>
    <pc:docChg chg="modSld">
      <pc:chgData name="Junko Ueshima" userId="c09fb165a6fbf288" providerId="LiveId" clId="{A2D98DC1-8BC1-4F90-9F38-77F1C6F23EEB}" dt="2024-06-19T22:09:33.952" v="2" actId="13926"/>
      <pc:docMkLst>
        <pc:docMk/>
      </pc:docMkLst>
      <pc:sldChg chg="modSp mod">
        <pc:chgData name="Junko Ueshima" userId="c09fb165a6fbf288" providerId="LiveId" clId="{A2D98DC1-8BC1-4F90-9F38-77F1C6F23EEB}" dt="2024-06-19T22:09:33.952" v="2" actId="13926"/>
        <pc:sldMkLst>
          <pc:docMk/>
          <pc:sldMk cId="2265089758" sldId="258"/>
        </pc:sldMkLst>
        <pc:spChg chg="mod">
          <ac:chgData name="Junko Ueshima" userId="c09fb165a6fbf288" providerId="LiveId" clId="{A2D98DC1-8BC1-4F90-9F38-77F1C6F23EEB}" dt="2024-06-19T22:09:33.952" v="2" actId="13926"/>
          <ac:spMkLst>
            <pc:docMk/>
            <pc:sldMk cId="2265089758" sldId="258"/>
            <ac:spMk id="3" creationId="{01E4458A-EB7A-1CB1-0948-333DC5852B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43" y="59266"/>
            <a:ext cx="5140569" cy="901466"/>
          </a:xfrm>
        </p:spPr>
        <p:txBody>
          <a:bodyPr anchor="t">
            <a:no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sz="2000" dirty="0">
                <a:solidFill>
                  <a:srgbClr val="FF0000"/>
                </a:solidFill>
              </a:rPr>
              <a:t>発表にあたっての利益相反開示方法</a:t>
            </a:r>
            <a:br>
              <a:rPr kumimoji="1" lang="en-US" altLang="ja-JP" sz="2000" dirty="0">
                <a:solidFill>
                  <a:srgbClr val="FF0000"/>
                </a:solidFill>
              </a:rPr>
            </a:br>
            <a:r>
              <a:rPr kumimoji="1" lang="ja-JP" altLang="en-US" sz="2000" b="1" u="sng" dirty="0">
                <a:solidFill>
                  <a:srgbClr val="FF0000"/>
                </a:solidFill>
              </a:rPr>
              <a:t>＊</a:t>
            </a:r>
            <a:r>
              <a:rPr kumimoji="1" lang="en-US" altLang="ja-JP" sz="2000" b="1" u="sng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開示情報がある場合</a:t>
            </a:r>
            <a:br>
              <a:rPr kumimoji="1" lang="en-US" altLang="ja-JP" sz="2000" dirty="0">
                <a:solidFill>
                  <a:srgbClr val="FF0000"/>
                </a:solidFill>
              </a:rPr>
            </a:b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960732"/>
            <a:ext cx="11183814" cy="5488194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3600"/>
              </a:spcBef>
              <a:buNone/>
            </a:pPr>
            <a:endParaRPr kumimoji="1" lang="en-US" altLang="ja-JP" sz="800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kumimoji="1" lang="ja-JP" altLang="en-US" sz="3600" b="1" dirty="0"/>
              <a:t>日本リハビリテーション栄養学会　利益相反開示</a:t>
            </a:r>
            <a:endParaRPr kumimoji="1" lang="en-US" altLang="ja-JP" sz="3600" b="1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ja-JP" altLang="en-US" sz="3600" b="1" dirty="0"/>
              <a:t>筆頭演者名：〇〇　〇〇</a:t>
            </a:r>
            <a:endParaRPr lang="en-US" altLang="ja-JP" sz="3600" b="1" dirty="0"/>
          </a:p>
          <a:p>
            <a:pPr marL="0" indent="0" algn="ctr">
              <a:lnSpc>
                <a:spcPct val="150000"/>
              </a:lnSpc>
              <a:spcAft>
                <a:spcPts val="1200"/>
              </a:spcAft>
              <a:buNone/>
            </a:pPr>
            <a:r>
              <a:rPr kumimoji="1" lang="ja-JP" altLang="en-US" sz="2200" b="1" u="sng" dirty="0"/>
              <a:t>本演題発表に関し、開示すべき利益相反関係にある企業等：</a:t>
            </a:r>
            <a:endParaRPr kumimoji="1" lang="en-US" altLang="ja-JP" sz="2200" b="1" u="sng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株顧問：</a:t>
            </a:r>
            <a:r>
              <a:rPr lang="en-US" altLang="ja-JP" sz="2000" dirty="0"/>
              <a:t>		</a:t>
            </a:r>
            <a:r>
              <a:rPr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保有・利益：</a:t>
            </a:r>
            <a:r>
              <a:rPr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特許使用料：</a:t>
            </a:r>
            <a:r>
              <a:rPr kumimoji="1"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講演料：</a:t>
            </a:r>
            <a:r>
              <a:rPr lang="en-US" altLang="ja-JP" sz="2000" dirty="0"/>
              <a:t>	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原稿料：</a:t>
            </a:r>
            <a:r>
              <a:rPr kumimoji="1" lang="en-US" altLang="ja-JP" sz="2000" dirty="0"/>
              <a:t>	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受託研究・共同研究費：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奨学寄附金</a:t>
            </a:r>
            <a:r>
              <a:rPr kumimoji="1"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kumimoji="1"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dirty="0"/>
              <a:t>寄附講座所属：</a:t>
            </a:r>
            <a:r>
              <a:rPr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625475" indent="-273050">
              <a:lnSpc>
                <a:spcPts val="2600"/>
              </a:lnSpc>
              <a:spcBef>
                <a:spcPts val="0"/>
              </a:spcBef>
              <a:buFont typeface="+mj-ea"/>
              <a:buAutoNum type="circleNumDbPlain"/>
            </a:pPr>
            <a:r>
              <a:rPr kumimoji="1" lang="ja-JP" altLang="en-US" sz="2000" dirty="0"/>
              <a:t>贈答品等の報酬：</a:t>
            </a:r>
            <a:r>
              <a:rPr kumimoji="1" lang="en-US" altLang="ja-JP" sz="2000" dirty="0"/>
              <a:t>	</a:t>
            </a:r>
            <a:r>
              <a:rPr kumimoji="1" lang="ja-JP" altLang="en-US" sz="2000" dirty="0"/>
              <a:t>〇〇〇〇〇　（＊「なし」の場合は、「なし」と記載）</a:t>
            </a:r>
            <a:endParaRPr lang="en-US" altLang="ja-JP" sz="2000" dirty="0"/>
          </a:p>
          <a:p>
            <a:pPr marL="352425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ja-JP" altLang="en-US" sz="2000" b="1" dirty="0"/>
              <a:t>本演題は第●回　●●●●学会（発表日西暦年▲月▲日）で発表した演題の再発表である。</a:t>
            </a:r>
          </a:p>
          <a:p>
            <a:pPr marL="352425" indent="0">
              <a:lnSpc>
                <a:spcPts val="2600"/>
              </a:lnSpc>
              <a:spcBef>
                <a:spcPts val="0"/>
              </a:spcBef>
              <a:buNone/>
            </a:pPr>
            <a:endParaRPr kumimoji="1" lang="en-US" altLang="ja-JP" sz="2000" dirty="0"/>
          </a:p>
          <a:p>
            <a:pPr marL="0" indent="0" algn="ctr">
              <a:lnSpc>
                <a:spcPct val="150000"/>
              </a:lnSpc>
              <a:buNone/>
            </a:pPr>
            <a:endParaRPr kumimoji="1" lang="ja-JP" altLang="en-US" sz="2000" b="1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05B2926-5D5F-46AB-1792-A4A28780A630}"/>
              </a:ext>
            </a:extLst>
          </p:cNvPr>
          <p:cNvSpPr txBox="1">
            <a:spLocks/>
          </p:cNvSpPr>
          <p:nvPr/>
        </p:nvSpPr>
        <p:spPr>
          <a:xfrm>
            <a:off x="6706775" y="33171"/>
            <a:ext cx="5139982" cy="7118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600"/>
              </a:lnSpc>
            </a:pPr>
            <a:r>
              <a:rPr kumimoji="1" lang="ja-JP" altLang="en-US" sz="2000" dirty="0">
                <a:solidFill>
                  <a:srgbClr val="FF0000"/>
                </a:solidFill>
              </a:rPr>
              <a:t>タイトルスライドの次に挿入してください。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r>
              <a:rPr lang="ja-JP" altLang="en-US" sz="2000" dirty="0">
                <a:solidFill>
                  <a:srgbClr val="FF0000"/>
                </a:solidFill>
              </a:rPr>
              <a:t>発表の際は赤字部分を削除してください。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7BEC735-01F5-7AAC-A948-04DF0136F191}"/>
              </a:ext>
            </a:extLst>
          </p:cNvPr>
          <p:cNvSpPr txBox="1">
            <a:spLocks/>
          </p:cNvSpPr>
          <p:nvPr/>
        </p:nvSpPr>
        <p:spPr>
          <a:xfrm>
            <a:off x="345243" y="6362726"/>
            <a:ext cx="8284574" cy="436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ja-JP" altLang="en-US" sz="1800" dirty="0">
                <a:solidFill>
                  <a:srgbClr val="FF0000"/>
                </a:solidFill>
              </a:rPr>
              <a:t>必要な情報（利益相反の該当項目と企業名等）を開示してください。</a:t>
            </a:r>
            <a:endParaRPr lang="en-US" altLang="ja-JP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08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294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発表にあたっての利益相反開示方法 ＊COI開示情報がある場合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Junko Ueshima</cp:lastModifiedBy>
  <cp:revision>7</cp:revision>
  <dcterms:created xsi:type="dcterms:W3CDTF">2022-05-26T05:12:37Z</dcterms:created>
  <dcterms:modified xsi:type="dcterms:W3CDTF">2024-06-19T22:09:35Z</dcterms:modified>
</cp:coreProperties>
</file>