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9" autoAdjust="0"/>
    <p:restoredTop sz="83895" autoAdjust="0"/>
  </p:normalViewPr>
  <p:slideViewPr>
    <p:cSldViewPr snapToGrid="0">
      <p:cViewPr varScale="1">
        <p:scale>
          <a:sx n="60" d="100"/>
          <a:sy n="60" d="100"/>
        </p:scale>
        <p:origin x="18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263F3-547D-41C0-8004-CDA8217FB9DB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D2944-172E-4082-A84D-8A8D653B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67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D2944-172E-4082-A84D-8A8D653BB55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9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0" y="295521"/>
            <a:ext cx="5140569" cy="1209384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*When there is no COI</a:t>
            </a:r>
            <a:endParaRPr kumimoji="1" lang="ja-JP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504905"/>
            <a:ext cx="11183814" cy="2703866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kumimoji="1" lang="en-US" altLang="ja-JP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Association of Rehabilitation Nutrition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of Interest Disclosure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author:</a:t>
            </a:r>
            <a:r>
              <a:rPr kumimoji="1" lang="ja-JP" alt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○○○○　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2119521-A0F7-01DA-3CCD-2007401F0F26}"/>
              </a:ext>
            </a:extLst>
          </p:cNvPr>
          <p:cNvSpPr txBox="1">
            <a:spLocks/>
          </p:cNvSpPr>
          <p:nvPr/>
        </p:nvSpPr>
        <p:spPr>
          <a:xfrm>
            <a:off x="684041" y="4476614"/>
            <a:ext cx="108239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no companies or other entities with conflicts of interest that should be disclosed in connection with this presentation.</a:t>
            </a:r>
            <a:endParaRPr lang="ja-JP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5700155" y="183554"/>
            <a:ext cx="6359771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insert after the title slide.</a:t>
            </a:r>
          </a:p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 the red text when you present your presentation.</a:t>
            </a:r>
            <a:endParaRPr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156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62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*When there is no COI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access</cp:lastModifiedBy>
  <cp:revision>7</cp:revision>
  <dcterms:created xsi:type="dcterms:W3CDTF">2022-05-26T05:12:37Z</dcterms:created>
  <dcterms:modified xsi:type="dcterms:W3CDTF">2024-01-09T04:18:12Z</dcterms:modified>
</cp:coreProperties>
</file>