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181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9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677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82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32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717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45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06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12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92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15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701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59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8185E"/>
            </a:gs>
            <a:gs pos="100000">
              <a:srgbClr val="3333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6D32-3FBB-483D-8FF3-29920302A134}" type="datetimeFigureOut">
              <a:rPr kumimoji="1" lang="ja-JP" altLang="en-US" smtClean="0"/>
              <a:t>2024/5/16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B473-F87C-4A80-AAA0-C5FA9D2B8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9802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B2B6849-DB4C-8DA2-B165-0E712F1C10B4}"/>
              </a:ext>
            </a:extLst>
          </p:cNvPr>
          <p:cNvSpPr txBox="1">
            <a:spLocks noChangeArrowheads="1"/>
          </p:cNvSpPr>
          <p:nvPr/>
        </p:nvSpPr>
        <p:spPr>
          <a:xfrm>
            <a:off x="770792" y="3694112"/>
            <a:ext cx="10650414" cy="2298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演題発表に関連し、開示するべき</a:t>
            </a:r>
            <a:r>
              <a:rPr kumimoji="0" lang="en-US" altLang="ja-JP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kumimoji="0" lang="ja-JP" altLang="en-US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kumimoji="0" lang="en-US" altLang="ja-JP" sz="32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企業等はありません。</a:t>
            </a:r>
            <a:endParaRPr kumimoji="0" lang="en-US" altLang="ja-JP" sz="32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kumimoji="0" lang="en-US" altLang="ja-JP" sz="2000" b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0E7893F-C7AB-26C7-6EB8-C1C726B2B46D}"/>
              </a:ext>
            </a:extLst>
          </p:cNvPr>
          <p:cNvSpPr txBox="1">
            <a:spLocks noChangeArrowheads="1"/>
          </p:cNvSpPr>
          <p:nvPr/>
        </p:nvSpPr>
        <p:spPr>
          <a:xfrm>
            <a:off x="770792" y="1087071"/>
            <a:ext cx="10650415" cy="2298700"/>
          </a:xfrm>
          <a:prstGeom prst="rect">
            <a:avLst/>
          </a:prstGeom>
          <a:solidFill>
            <a:srgbClr val="000080"/>
          </a:solidFill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日本小児保健協会</a:t>
            </a:r>
            <a:br>
              <a:rPr kumimoji="0"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ＣＯＩ 開示</a:t>
            </a:r>
            <a:br>
              <a:rPr kumimoji="0" lang="en-US" altLang="ja-JP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4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発表者名（筆頭演者）：　○○　○○</a:t>
            </a:r>
            <a:endParaRPr kumimoji="0"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4">
            <a:extLst>
              <a:ext uri="{FF2B5EF4-FFF2-40B4-BE49-F238E27FC236}">
                <a16:creationId xmlns:a16="http://schemas.microsoft.com/office/drawing/2014/main" id="{51BD4390-86F0-BDBF-73D6-6D2DC3CE5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19" y="556847"/>
            <a:ext cx="11434762" cy="5744307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554913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</TotalTime>
  <Words>38</Words>
  <Application>Microsoft Macintosh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株式会社シーエーブイ</dc:creator>
  <cp:lastModifiedBy>株式会社シーエーブイ1</cp:lastModifiedBy>
  <cp:revision>3</cp:revision>
  <dcterms:created xsi:type="dcterms:W3CDTF">2023-12-11T04:38:41Z</dcterms:created>
  <dcterms:modified xsi:type="dcterms:W3CDTF">2024-05-16T12:59:01Z</dcterms:modified>
</cp:coreProperties>
</file>